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61" r:id="rId15"/>
    <p:sldId id="257" r:id="rId16"/>
    <p:sldId id="258" r:id="rId17"/>
    <p:sldId id="259" r:id="rId18"/>
    <p:sldId id="260" r:id="rId19"/>
    <p:sldId id="262" r:id="rId20"/>
    <p:sldId id="263" r:id="rId21"/>
    <p:sldId id="264" r:id="rId22"/>
    <p:sldId id="273" r:id="rId23"/>
    <p:sldId id="265" r:id="rId24"/>
    <p:sldId id="266" r:id="rId25"/>
    <p:sldId id="267" r:id="rId26"/>
    <p:sldId id="268" r:id="rId27"/>
    <p:sldId id="269" r:id="rId28"/>
    <p:sldId id="270" r:id="rId29"/>
    <p:sldId id="272" r:id="rId30"/>
    <p:sldId id="274" r:id="rId31"/>
    <p:sldId id="275" r:id="rId32"/>
    <p:sldId id="276" r:id="rId33"/>
    <p:sldId id="277" r:id="rId34"/>
    <p:sldId id="278" r:id="rId35"/>
    <p:sldId id="279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164592"/>
            <a:ext cx="7934348" cy="652726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8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1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-167951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5576" y="808056"/>
            <a:ext cx="9563877" cy="1077229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29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3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92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6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5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8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3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1207D32-1D3B-4388-9995-61B582D5474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BEB5B-216C-4F7F-93C7-2CAA44B67A82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8977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5820" y="853749"/>
            <a:ext cx="8260503" cy="226855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Business </a:t>
            </a:r>
            <a:br>
              <a:rPr lang="en-US" dirty="0" smtClean="0"/>
            </a:br>
            <a:r>
              <a:rPr lang="en-US" dirty="0" smtClean="0"/>
              <a:t>Communications</a:t>
            </a:r>
            <a:br>
              <a:rPr lang="en-US" dirty="0" smtClean="0"/>
            </a:br>
            <a:r>
              <a:rPr lang="en-US" dirty="0" smtClean="0"/>
              <a:t>Ch. 1 Test Review</a:t>
            </a:r>
            <a:endParaRPr lang="en-US" dirty="0"/>
          </a:p>
        </p:txBody>
      </p:sp>
      <p:pic>
        <p:nvPicPr>
          <p:cNvPr id="3" name="Picture 2" descr="A Principal's Reflections: Pillars of Digital Leadership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156" y="3443591"/>
            <a:ext cx="2741829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37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connection between a computer and a device.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8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exchange of information by listening, reading, writing, speaking or non-verbal means.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75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procedural system in which data is processed as it is created.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24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message that has a specific purpose, deals with a specific subject area, is directed toward a specific audience and follows an objective straight-forward approach.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3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197" y="556130"/>
            <a:ext cx="9329168" cy="1077229"/>
          </a:xfrm>
        </p:spPr>
        <p:txBody>
          <a:bodyPr>
            <a:normAutofit fontScale="90000"/>
          </a:bodyPr>
          <a:lstStyle/>
          <a:p>
            <a:r>
              <a:rPr lang="en-US" dirty="0"/>
              <a:t>The average person spends about 50% of each day engaged in some form of </a:t>
            </a:r>
            <a:r>
              <a:rPr lang="en-US" dirty="0" smtClean="0"/>
              <a:t>communication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01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46" y="808056"/>
            <a:ext cx="9123894" cy="1077229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is the exchange of information by listening, speaking, writing, reading or </a:t>
            </a:r>
            <a:r>
              <a:rPr lang="en-US" dirty="0" smtClean="0"/>
              <a:t>non-verbal </a:t>
            </a:r>
            <a:r>
              <a:rPr lang="en-US" dirty="0"/>
              <a:t>means.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 descr="A Principal's Reflections: Pillars of Digital Leadership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570" y="5301723"/>
            <a:ext cx="1097513" cy="91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24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270" y="808056"/>
            <a:ext cx="9207870" cy="1077229"/>
          </a:xfrm>
        </p:spPr>
        <p:txBody>
          <a:bodyPr>
            <a:normAutofit fontScale="90000"/>
          </a:bodyPr>
          <a:lstStyle/>
          <a:p>
            <a:r>
              <a:rPr lang="en-US" dirty="0"/>
              <a:t>The only way to get feedback is to ask the receiver of the message to repeat it.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68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858" y="808056"/>
            <a:ext cx="8937282" cy="1077229"/>
          </a:xfrm>
        </p:spPr>
        <p:txBody>
          <a:bodyPr>
            <a:normAutofit fontScale="90000"/>
          </a:bodyPr>
          <a:lstStyle/>
          <a:p>
            <a:r>
              <a:rPr lang="en-US" dirty="0"/>
              <a:t>The receiver has an obligation to listen.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7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196" y="808056"/>
            <a:ext cx="8955943" cy="1077229"/>
          </a:xfrm>
        </p:spPr>
        <p:txBody>
          <a:bodyPr>
            <a:normAutofit fontScale="90000"/>
          </a:bodyPr>
          <a:lstStyle/>
          <a:p>
            <a:r>
              <a:rPr lang="en-US" dirty="0"/>
              <a:t>The goal of communicating at school is the same as it is on the job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15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204" y="808056"/>
            <a:ext cx="8983935" cy="1077229"/>
          </a:xfrm>
        </p:spPr>
        <p:txBody>
          <a:bodyPr>
            <a:normAutofit fontScale="90000"/>
          </a:bodyPr>
          <a:lstStyle/>
          <a:p>
            <a:r>
              <a:rPr lang="en-US" dirty="0"/>
              <a:t>Today the term “technical communication” is applied mainly to the fields of engineering </a:t>
            </a:r>
            <a:r>
              <a:rPr lang="en-US" dirty="0" smtClean="0"/>
              <a:t>and </a:t>
            </a:r>
            <a:r>
              <a:rPr lang="en-US" dirty="0"/>
              <a:t>science.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71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that combines electronic email, calendaring networking of computers and database technology to increase a groups productivity.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71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 the job you may read to find information, follow directions, check information </a:t>
            </a:r>
            <a:r>
              <a:rPr lang="en-US" dirty="0" smtClean="0"/>
              <a:t>or draw </a:t>
            </a:r>
            <a:r>
              <a:rPr lang="en-US" dirty="0"/>
              <a:t>conclusions.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5884" y="1885285"/>
            <a:ext cx="7796540" cy="3997828"/>
          </a:xfrm>
        </p:spPr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31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 a member of a team, you must think in terms of purpose, subject, audience, and </a:t>
            </a:r>
            <a:r>
              <a:rPr lang="en-US" dirty="0" smtClean="0"/>
              <a:t>approach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37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communicate effectively, you must think in terms of purpose, subject, audience, and approach.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3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Communication is the exchange of information by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listening</a:t>
            </a:r>
            <a:r>
              <a:rPr lang="en-US" dirty="0"/>
              <a:t>, speaking, writing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reading</a:t>
            </a:r>
            <a:r>
              <a:rPr lang="en-US" dirty="0"/>
              <a:t>, or nonverbal means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both 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 and b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none </a:t>
            </a:r>
            <a:r>
              <a:rPr lang="en-US" dirty="0"/>
              <a:t>of the above</a:t>
            </a:r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9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Feedback is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4661" y="2052116"/>
            <a:ext cx="8994710" cy="39978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repetition of the message by the receiver to the sender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the </a:t>
            </a:r>
            <a:r>
              <a:rPr lang="en-US" dirty="0"/>
              <a:t>repetition of the message by the sender to receiver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unimportant</a:t>
            </a:r>
            <a:endParaRPr lang="en-US" dirty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none </a:t>
            </a:r>
            <a:r>
              <a:rPr lang="en-US" dirty="0"/>
              <a:t>of the above</a:t>
            </a:r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87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261" y="332195"/>
            <a:ext cx="9563877" cy="1077229"/>
          </a:xfrm>
        </p:spPr>
        <p:txBody>
          <a:bodyPr>
            <a:normAutofit fontScale="90000"/>
          </a:bodyPr>
          <a:lstStyle/>
          <a:p>
            <a:r>
              <a:rPr lang="en-US" dirty="0"/>
              <a:t>While in school students demonstrate their knowledge and skills for the teacher.  On the </a:t>
            </a:r>
            <a:r>
              <a:rPr lang="en-US" dirty="0" smtClean="0"/>
              <a:t>job </a:t>
            </a:r>
            <a:r>
              <a:rPr lang="en-US" dirty="0"/>
              <a:t>workers communicate to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6276" y="2378688"/>
            <a:ext cx="7796540" cy="399782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/>
              <a:t>demonstrate their knowledge and skills for the boss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impress </a:t>
            </a:r>
            <a:r>
              <a:rPr lang="en-US" dirty="0"/>
              <a:t>other people with their knowledge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give 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people information or ideas they need to do their job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none </a:t>
            </a:r>
            <a:r>
              <a:rPr lang="en-US" dirty="0"/>
              <a:t>of the above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90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Communication occurs only when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/>
              <a:t>there is a two-way process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the </a:t>
            </a:r>
            <a:r>
              <a:rPr lang="en-US" dirty="0"/>
              <a:t>message is understood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both 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 and b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none </a:t>
            </a:r>
            <a:r>
              <a:rPr lang="en-US" dirty="0"/>
              <a:t>of the </a:t>
            </a:r>
            <a:r>
              <a:rPr lang="en-US" dirty="0" smtClean="0"/>
              <a:t>above</a:t>
            </a:r>
            <a:endParaRPr lang="en-US" dirty="0"/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05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Listening involves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8" y="2052116"/>
            <a:ext cx="8491031" cy="39978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/>
              <a:t>receiving messages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interpreting </a:t>
            </a:r>
            <a:r>
              <a:rPr lang="en-US" dirty="0"/>
              <a:t>messages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responding </a:t>
            </a:r>
            <a:r>
              <a:rPr lang="en-US" dirty="0"/>
              <a:t>to verbal and nonverbal cues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all 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 above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9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 the job workers read to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/>
              <a:t>find information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draw </a:t>
            </a:r>
            <a:r>
              <a:rPr lang="en-US" dirty="0"/>
              <a:t>conclusions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check </a:t>
            </a:r>
            <a:r>
              <a:rPr lang="en-US" dirty="0"/>
              <a:t>information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all 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 the above</a:t>
            </a:r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96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 the job workers may be asked to read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visuals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novels</a:t>
            </a:r>
            <a:endParaRPr lang="en-US" dirty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poetry</a:t>
            </a:r>
            <a:endParaRPr lang="en-US" dirty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none </a:t>
            </a:r>
            <a:r>
              <a:rPr lang="en-US" dirty="0"/>
              <a:t>of the above</a:t>
            </a:r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4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message transmitted at high speed using computers and telephone lines or microwave relays.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82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Communication.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exchange of information by listening, speaking, writing, reading or non-verbal means.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98453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 the communication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message is a two way process. It is sent by one person (sender) and received by another (receiver).  </a:t>
            </a:r>
          </a:p>
          <a:p>
            <a:r>
              <a:rPr lang="en-US" dirty="0" smtClean="0"/>
              <a:t>The sender has an obligation to make the message as clear as possible.  </a:t>
            </a:r>
          </a:p>
          <a:p>
            <a:r>
              <a:rPr lang="en-US" dirty="0" smtClean="0"/>
              <a:t>Feedback by the receiver is one way is to prove understanding.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98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feedback?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reaction the receiver gives to a message offered by the sender.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1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Explain how communicating at school is different from communicating on the job.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school students communicate many times a day to demonstrate their knowledge for the teacher.</a:t>
            </a:r>
          </a:p>
          <a:p>
            <a:r>
              <a:rPr lang="en-US" dirty="0" smtClean="0"/>
              <a:t>On the job workers communicate to give people information or ideas they need to do their job.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28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5 basic skill all workers will need to have during the 21</a:t>
            </a:r>
            <a:r>
              <a:rPr lang="en-US" baseline="30000" dirty="0" smtClean="0"/>
              <a:t>st</a:t>
            </a:r>
            <a:r>
              <a:rPr lang="en-US" dirty="0" smtClean="0"/>
              <a:t> Century.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five basic skills are reading, writing, listening, speaking and math.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88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4 Characteristics of Technical Communication.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a specific purpose</a:t>
            </a:r>
          </a:p>
          <a:p>
            <a:r>
              <a:rPr lang="en-US" dirty="0" smtClean="0"/>
              <a:t>Deals with a specific subject area</a:t>
            </a:r>
          </a:p>
          <a:p>
            <a:r>
              <a:rPr lang="en-US" dirty="0" smtClean="0"/>
              <a:t>Is directed toward a specific audience</a:t>
            </a:r>
          </a:p>
          <a:p>
            <a:r>
              <a:rPr lang="en-US" dirty="0" smtClean="0"/>
              <a:t>Follows an objective, straightforward approach.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5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machine that translates copies of text or graphics into electronic signals, which are then transmitted over telephone lines or by satellite.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93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reactions the receiver gives to a message offered by the sender.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91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Computer-aided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process that uses a computer to design initiate the manufacturing process to correct problems before they have a chance to develop.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27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paraphrase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re-state using different words.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5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On-line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 information services that for a fee, provide access to one or more databases through telephone lines.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04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two-way voice, text or video communication between people who are geographically separated by connected by a telephone.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226" y="5389122"/>
            <a:ext cx="1135198" cy="94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99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323</TotalTime>
  <Words>752</Words>
  <Application>Microsoft Office PowerPoint</Application>
  <PresentationFormat>Widescreen</PresentationFormat>
  <Paragraphs>96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MS Shell Dlg 2</vt:lpstr>
      <vt:lpstr>Wingdings</vt:lpstr>
      <vt:lpstr>Wingdings 3</vt:lpstr>
      <vt:lpstr>Madison</vt:lpstr>
      <vt:lpstr>Business  Communications Ch. 1 Test Review</vt:lpstr>
      <vt:lpstr>groupware</vt:lpstr>
      <vt:lpstr>email</vt:lpstr>
      <vt:lpstr>fax</vt:lpstr>
      <vt:lpstr>feedback</vt:lpstr>
      <vt:lpstr>Computer-aided design</vt:lpstr>
      <vt:lpstr>paraphrase</vt:lpstr>
      <vt:lpstr>On-line services</vt:lpstr>
      <vt:lpstr>Video conference</vt:lpstr>
      <vt:lpstr>interface</vt:lpstr>
      <vt:lpstr>communication</vt:lpstr>
      <vt:lpstr>Real time</vt:lpstr>
      <vt:lpstr>Technical communications</vt:lpstr>
      <vt:lpstr>The average person spends about 50% of each day engaged in some form of communication. </vt:lpstr>
      <vt:lpstr>Communication is the exchange of information by listening, speaking, writing, reading or non-verbal means.</vt:lpstr>
      <vt:lpstr>The only way to get feedback is to ask the receiver of the message to repeat it. </vt:lpstr>
      <vt:lpstr>The receiver has an obligation to listen. </vt:lpstr>
      <vt:lpstr>The goal of communicating at school is the same as it is on the job</vt:lpstr>
      <vt:lpstr>Today the term “technical communication” is applied mainly to the fields of engineering and science. </vt:lpstr>
      <vt:lpstr>On the job you may read to find information, follow directions, check information or draw conclusions. </vt:lpstr>
      <vt:lpstr>As a member of a team, you must think in terms of purpose, subject, audience, and approach. </vt:lpstr>
      <vt:lpstr>To communicate effectively, you must think in terms of purpose, subject, audience, and approach.</vt:lpstr>
      <vt:lpstr>Communication is the exchange of information by </vt:lpstr>
      <vt:lpstr>Feedback is </vt:lpstr>
      <vt:lpstr>While in school students demonstrate their knowledge and skills for the teacher.  On the job workers communicate to </vt:lpstr>
      <vt:lpstr>Communication occurs only when </vt:lpstr>
      <vt:lpstr>Listening involves </vt:lpstr>
      <vt:lpstr>On the job workers read to </vt:lpstr>
      <vt:lpstr>On the job workers may be asked to read </vt:lpstr>
      <vt:lpstr>Define Communication.</vt:lpstr>
      <vt:lpstr>Explain the communication process</vt:lpstr>
      <vt:lpstr>What is feedback?</vt:lpstr>
      <vt:lpstr>Explain how communicating at school is different from communicating on the job.</vt:lpstr>
      <vt:lpstr>List 5 basic skill all workers will need to have during the 21st Century.</vt:lpstr>
      <vt:lpstr>List 4 Characteristics of Technical Communication.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44</cp:revision>
  <dcterms:created xsi:type="dcterms:W3CDTF">2019-04-08T13:24:26Z</dcterms:created>
  <dcterms:modified xsi:type="dcterms:W3CDTF">2019-04-12T16:24:30Z</dcterms:modified>
</cp:coreProperties>
</file>